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65" r:id="rId20"/>
    <p:sldId id="276" r:id="rId21"/>
    <p:sldId id="277" r:id="rId22"/>
    <p:sldId id="266" r:id="rId23"/>
    <p:sldId id="278" r:id="rId24"/>
    <p:sldId id="267" r:id="rId25"/>
    <p:sldId id="279" r:id="rId26"/>
    <p:sldId id="26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58" y="2975569"/>
            <a:ext cx="7350983" cy="31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B8D8F8-75C8-4A97-BA17-B51901A4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 r="2329" b="21633"/>
          <a:stretch/>
        </p:blipFill>
        <p:spPr>
          <a:xfrm>
            <a:off x="3132109" y="616441"/>
            <a:ext cx="6638908" cy="6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616247-A95B-459B-9272-56F258D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9" y="548174"/>
            <a:ext cx="7700461" cy="4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588</Words>
  <Application>Microsoft Office PowerPoint</Application>
  <PresentationFormat>Grand écran</PresentationFormat>
  <Paragraphs>149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106</cp:revision>
  <dcterms:created xsi:type="dcterms:W3CDTF">2020-01-29T13:02:59Z</dcterms:created>
  <dcterms:modified xsi:type="dcterms:W3CDTF">2020-06-04T14:34:34Z</dcterms:modified>
</cp:coreProperties>
</file>